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7"/>
  </p:notesMasterIdLst>
  <p:handoutMasterIdLst>
    <p:handoutMasterId r:id="rId18"/>
  </p:handoutMasterIdLst>
  <p:sldIdLst>
    <p:sldId id="764" r:id="rId3"/>
    <p:sldId id="809" r:id="rId4"/>
    <p:sldId id="810" r:id="rId5"/>
    <p:sldId id="811" r:id="rId6"/>
    <p:sldId id="815" r:id="rId7"/>
    <p:sldId id="825" r:id="rId8"/>
    <p:sldId id="826" r:id="rId9"/>
    <p:sldId id="847" r:id="rId10"/>
    <p:sldId id="833" r:id="rId11"/>
    <p:sldId id="835" r:id="rId12"/>
    <p:sldId id="836" r:id="rId13"/>
    <p:sldId id="837" r:id="rId14"/>
    <p:sldId id="842" r:id="rId15"/>
    <p:sldId id="845" r:id="rId16"/>
  </p:sldIdLst>
  <p:sldSz cx="9144000" cy="6858000" type="letter"/>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en Stentz"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82D"/>
    <a:srgbClr val="FBBA00"/>
    <a:srgbClr val="FF7850"/>
    <a:srgbClr val="F08100"/>
    <a:srgbClr val="F59E00"/>
    <a:srgbClr val="FF7846"/>
    <a:srgbClr val="FF962D"/>
    <a:srgbClr val="FF785F"/>
    <a:srgbClr val="FFFFFF"/>
    <a:srgbClr val="FDEF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91" autoAdjust="0"/>
    <p:restoredTop sz="83193" autoAdjust="0"/>
  </p:normalViewPr>
  <p:slideViewPr>
    <p:cSldViewPr>
      <p:cViewPr>
        <p:scale>
          <a:sx n="60" d="100"/>
          <a:sy n="60" d="100"/>
        </p:scale>
        <p:origin x="-1212" y="-96"/>
      </p:cViewPr>
      <p:guideLst>
        <p:guide orient="horz" pos="2160"/>
        <p:guide pos="2880"/>
      </p:guideLst>
    </p:cSldViewPr>
  </p:slideViewPr>
  <p:outlineViewPr>
    <p:cViewPr>
      <p:scale>
        <a:sx n="33" d="100"/>
        <a:sy n="33" d="100"/>
      </p:scale>
      <p:origin x="60" y="8898"/>
    </p:cViewPr>
  </p:outlineViewPr>
  <p:notesTextViewPr>
    <p:cViewPr>
      <p:scale>
        <a:sx n="1" d="1"/>
        <a:sy n="1" d="1"/>
      </p:scale>
      <p:origin x="0" y="0"/>
    </p:cViewPr>
  </p:notesTextViewPr>
  <p:sorterViewPr>
    <p:cViewPr>
      <p:scale>
        <a:sx n="80" d="100"/>
        <a:sy n="80" d="100"/>
      </p:scale>
      <p:origin x="0" y="462"/>
    </p:cViewPr>
  </p:sorterViewPr>
  <p:notesViewPr>
    <p:cSldViewPr>
      <p:cViewPr varScale="1">
        <p:scale>
          <a:sx n="56" d="100"/>
          <a:sy n="56" d="100"/>
        </p:scale>
        <p:origin x="-2580" y="-9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44B09DEE-E1C6-40E0-853C-41E4C5922F60}" type="datetimeFigureOut">
              <a:rPr lang="en-US" smtClean="0"/>
              <a:pPr/>
              <a:t>3/30/2012</a:t>
            </a:fld>
            <a:endParaRPr lang="en-US"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58199A4C-3F3B-4B09-A807-645B1F0A3FA5}" type="slidenum">
              <a:rPr lang="en-US" smtClean="0"/>
              <a:pPr/>
              <a:t>‹#›</a:t>
            </a:fld>
            <a:endParaRPr lang="en-US" dirty="0"/>
          </a:p>
        </p:txBody>
      </p:sp>
    </p:spTree>
    <p:extLst>
      <p:ext uri="{BB962C8B-B14F-4D97-AF65-F5344CB8AC3E}">
        <p14:creationId xmlns:p14="http://schemas.microsoft.com/office/powerpoint/2010/main" val="2829818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1D33998-CB85-454C-952D-0444138E1976}" type="datetimeFigureOut">
              <a:rPr lang="en-US" smtClean="0"/>
              <a:pPr/>
              <a:t>3/30/2012</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357CEAEB-98E2-4AB9-A6AD-366D72861E78}" type="slidenum">
              <a:rPr lang="en-US" smtClean="0"/>
              <a:pPr/>
              <a:t>‹#›</a:t>
            </a:fld>
            <a:endParaRPr lang="en-US" dirty="0"/>
          </a:p>
        </p:txBody>
      </p:sp>
    </p:spTree>
    <p:extLst>
      <p:ext uri="{BB962C8B-B14F-4D97-AF65-F5344CB8AC3E}">
        <p14:creationId xmlns:p14="http://schemas.microsoft.com/office/powerpoint/2010/main" val="3411910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843701-3A65-1C4D-88C1-123DEC69102B}" type="slidenum">
              <a:rPr lang="en-US" smtClean="0"/>
              <a:pPr/>
              <a:t>3</a:t>
            </a:fld>
            <a:endParaRPr lang="en-US"/>
          </a:p>
        </p:txBody>
      </p:sp>
    </p:spTree>
    <p:extLst>
      <p:ext uri="{BB962C8B-B14F-4D97-AF65-F5344CB8AC3E}">
        <p14:creationId xmlns:p14="http://schemas.microsoft.com/office/powerpoint/2010/main" val="3106536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357CEAEB-98E2-4AB9-A6AD-366D72861E78}" type="slidenum">
              <a:rPr lang="en-US" smtClean="0"/>
              <a:pPr/>
              <a:t>5</a:t>
            </a:fld>
            <a:endParaRPr lang="en-US" dirty="0"/>
          </a:p>
        </p:txBody>
      </p:sp>
    </p:spTree>
    <p:extLst>
      <p:ext uri="{BB962C8B-B14F-4D97-AF65-F5344CB8AC3E}">
        <p14:creationId xmlns:p14="http://schemas.microsoft.com/office/powerpoint/2010/main" val="3166437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FF782D"/>
                </a:solidFill>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rgbClr val="ED6B0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5646373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782D"/>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90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solidFill>
                  <a:srgbClr val="FF782D"/>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9892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5" name="Slide Number Placeholder 4"/>
          <p:cNvSpPr>
            <a:spLocks noGrp="1"/>
          </p:cNvSpPr>
          <p:nvPr>
            <p:ph type="sldNum" sz="quarter" idx="11"/>
          </p:nvPr>
        </p:nvSpPr>
        <p:spPr/>
        <p:txBody>
          <a:bodyPr/>
          <a:lstStyle>
            <a:lvl1pPr>
              <a:defRPr/>
            </a:lvl1pPr>
          </a:lstStyle>
          <a:p>
            <a:fld id="{ABDF7522-640E-452C-A4A6-7DE92559E98C}"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1566567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5" name="Slide Number Placeholder 4"/>
          <p:cNvSpPr>
            <a:spLocks noGrp="1"/>
          </p:cNvSpPr>
          <p:nvPr>
            <p:ph type="sldNum" sz="quarter" idx="11"/>
          </p:nvPr>
        </p:nvSpPr>
        <p:spPr/>
        <p:txBody>
          <a:bodyPr/>
          <a:lstStyle>
            <a:lvl1pPr>
              <a:defRPr/>
            </a:lvl1pPr>
          </a:lstStyle>
          <a:p>
            <a:fld id="{25FD1F6B-D21A-4D9B-AF07-521B3FCA1F17}"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2832596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5" name="Slide Number Placeholder 4"/>
          <p:cNvSpPr>
            <a:spLocks noGrp="1"/>
          </p:cNvSpPr>
          <p:nvPr>
            <p:ph type="sldNum" sz="quarter" idx="11"/>
          </p:nvPr>
        </p:nvSpPr>
        <p:spPr/>
        <p:txBody>
          <a:bodyPr/>
          <a:lstStyle>
            <a:lvl1pPr>
              <a:defRPr/>
            </a:lvl1pPr>
          </a:lstStyle>
          <a:p>
            <a:fld id="{64133E3A-5CDC-47B5-AFC0-2D9DD9F46F5E}"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1694674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6" name="Slide Number Placeholder 5"/>
          <p:cNvSpPr>
            <a:spLocks noGrp="1"/>
          </p:cNvSpPr>
          <p:nvPr>
            <p:ph type="sldNum" sz="quarter" idx="11"/>
          </p:nvPr>
        </p:nvSpPr>
        <p:spPr/>
        <p:txBody>
          <a:bodyPr/>
          <a:lstStyle>
            <a:lvl1pPr>
              <a:defRPr/>
            </a:lvl1pPr>
          </a:lstStyle>
          <a:p>
            <a:fld id="{02EDB974-15B7-47DA-9D74-5C254F8BEFA6}"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946140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0"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8" name="Slide Number Placeholder 7"/>
          <p:cNvSpPr>
            <a:spLocks noGrp="1"/>
          </p:cNvSpPr>
          <p:nvPr>
            <p:ph type="sldNum" sz="quarter" idx="11"/>
          </p:nvPr>
        </p:nvSpPr>
        <p:spPr/>
        <p:txBody>
          <a:bodyPr/>
          <a:lstStyle>
            <a:lvl1pPr>
              <a:defRPr/>
            </a:lvl1pPr>
          </a:lstStyle>
          <a:p>
            <a:fld id="{AAB39537-BFE5-4358-9506-083CCDBC22E0}"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1071426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4" name="Slide Number Placeholder 3"/>
          <p:cNvSpPr>
            <a:spLocks noGrp="1"/>
          </p:cNvSpPr>
          <p:nvPr>
            <p:ph type="sldNum" sz="quarter" idx="11"/>
          </p:nvPr>
        </p:nvSpPr>
        <p:spPr/>
        <p:txBody>
          <a:bodyPr/>
          <a:lstStyle>
            <a:lvl1pPr>
              <a:defRPr/>
            </a:lvl1pPr>
          </a:lstStyle>
          <a:p>
            <a:fld id="{AF514DE7-D745-48FC-BB69-DAA2B8B37F42}"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2917878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3" name="Slide Number Placeholder 2"/>
          <p:cNvSpPr>
            <a:spLocks noGrp="1"/>
          </p:cNvSpPr>
          <p:nvPr>
            <p:ph type="sldNum" sz="quarter" idx="11"/>
          </p:nvPr>
        </p:nvSpPr>
        <p:spPr/>
        <p:txBody>
          <a:bodyPr/>
          <a:lstStyle>
            <a:lvl1pPr>
              <a:defRPr/>
            </a:lvl1pPr>
          </a:lstStyle>
          <a:p>
            <a:fld id="{C42CCCC4-8F42-4910-BEA5-3160CBC02CF5}"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30053222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1"/>
            <a:ext cx="511126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6" name="Slide Number Placeholder 5"/>
          <p:cNvSpPr>
            <a:spLocks noGrp="1"/>
          </p:cNvSpPr>
          <p:nvPr>
            <p:ph type="sldNum" sz="quarter" idx="11"/>
          </p:nvPr>
        </p:nvSpPr>
        <p:spPr/>
        <p:txBody>
          <a:bodyPr/>
          <a:lstStyle>
            <a:lvl1pPr>
              <a:defRPr/>
            </a:lvl1pPr>
          </a:lstStyle>
          <a:p>
            <a:fld id="{4366DC2B-9250-4529-8227-AA3870FB181A}"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2346695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782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7461363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66"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6" name="Slide Number Placeholder 5"/>
          <p:cNvSpPr>
            <a:spLocks noGrp="1"/>
          </p:cNvSpPr>
          <p:nvPr>
            <p:ph type="sldNum" sz="quarter" idx="11"/>
          </p:nvPr>
        </p:nvSpPr>
        <p:spPr/>
        <p:txBody>
          <a:bodyPr/>
          <a:lstStyle>
            <a:lvl1pPr>
              <a:defRPr/>
            </a:lvl1pPr>
          </a:lstStyle>
          <a:p>
            <a:fld id="{CB966232-6639-4CFD-8A28-A3F847561F17}"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2992817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1"/>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5" name="Slide Number Placeholder 4"/>
          <p:cNvSpPr>
            <a:spLocks noGrp="1"/>
          </p:cNvSpPr>
          <p:nvPr>
            <p:ph type="sldNum" sz="quarter" idx="11"/>
          </p:nvPr>
        </p:nvSpPr>
        <p:spPr/>
        <p:txBody>
          <a:bodyPr/>
          <a:lstStyle>
            <a:lvl1pPr>
              <a:defRPr/>
            </a:lvl1pPr>
          </a:lstStyle>
          <a:p>
            <a:fld id="{5B72EFB2-BADA-4C39-8189-D9940972D4BA}"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4196517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31523"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a:solidFill>
                  <a:srgbClr val="FBF5EA"/>
                </a:solidFill>
              </a:rPr>
              <a:t>Presentation Title runs here  l  00/00/00</a:t>
            </a:r>
          </a:p>
        </p:txBody>
      </p:sp>
      <p:sp>
        <p:nvSpPr>
          <p:cNvPr id="5" name="Slide Number Placeholder 4"/>
          <p:cNvSpPr>
            <a:spLocks noGrp="1"/>
          </p:cNvSpPr>
          <p:nvPr>
            <p:ph type="sldNum" sz="quarter" idx="11"/>
          </p:nvPr>
        </p:nvSpPr>
        <p:spPr/>
        <p:txBody>
          <a:bodyPr/>
          <a:lstStyle>
            <a:lvl1pPr>
              <a:defRPr/>
            </a:lvl1pPr>
          </a:lstStyle>
          <a:p>
            <a:fld id="{F05B796E-6FAB-48A2-A679-338122F691E5}" type="slidenum">
              <a:rPr lang="en-GB">
                <a:solidFill>
                  <a:srgbClr val="FBF5EA"/>
                </a:solidFill>
              </a:rPr>
              <a:pPr/>
              <a:t>‹#›</a:t>
            </a:fld>
            <a:endParaRPr lang="en-GB">
              <a:solidFill>
                <a:srgbClr val="FBF5EA"/>
              </a:solidFill>
            </a:endParaRPr>
          </a:p>
        </p:txBody>
      </p:sp>
    </p:spTree>
    <p:extLst>
      <p:ext uri="{BB962C8B-B14F-4D97-AF65-F5344CB8AC3E}">
        <p14:creationId xmlns:p14="http://schemas.microsoft.com/office/powerpoint/2010/main" val="46528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782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FF782D"/>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6647299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782D"/>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99488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782D"/>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997912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782D"/>
                </a:solidFill>
              </a:defRPr>
            </a:lvl1pPr>
          </a:lstStyle>
          <a:p>
            <a:r>
              <a:rPr lang="en-US" smtClean="0"/>
              <a:t>Click to edit Master title style</a:t>
            </a:r>
            <a:endParaRPr lang="en-US"/>
          </a:p>
        </p:txBody>
      </p:sp>
    </p:spTree>
    <p:extLst>
      <p:ext uri="{BB962C8B-B14F-4D97-AF65-F5344CB8AC3E}">
        <p14:creationId xmlns:p14="http://schemas.microsoft.com/office/powerpoint/2010/main" val="3438144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0968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rgbClr val="FF782D"/>
                </a:solidFill>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383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FF782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30525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6439829"/>
            <a:ext cx="9144000" cy="418171"/>
          </a:xfrm>
          <a:prstGeom prst="rect">
            <a:avLst/>
          </a:prstGeom>
          <a:solidFill>
            <a:schemeClr val="tx2">
              <a:lumMod val="50000"/>
            </a:schemeClr>
          </a:solidFill>
        </p:spPr>
      </p:pic>
      <p:sp>
        <p:nvSpPr>
          <p:cNvPr id="2" name="Title Placeholder 1"/>
          <p:cNvSpPr>
            <a:spLocks noGrp="1"/>
          </p:cNvSpPr>
          <p:nvPr>
            <p:ph type="title"/>
          </p:nvPr>
        </p:nvSpPr>
        <p:spPr>
          <a:xfrm>
            <a:off x="457200" y="274638"/>
            <a:ext cx="8229600" cy="715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0593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53732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l" defTabSz="914400" rtl="0" eaLnBrk="1" latinLnBrk="0" hangingPunct="1">
        <a:spcBef>
          <a:spcPct val="0"/>
        </a:spcBef>
        <a:buNone/>
        <a:defRPr sz="3600" kern="1200">
          <a:solidFill>
            <a:srgbClr val="FF782D"/>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lumMod val="65000"/>
              <a:lumOff val="35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lumMod val="65000"/>
              <a:lumOff val="35000"/>
            </a:schemeClr>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lumMod val="65000"/>
              <a:lumOff val="35000"/>
            </a:schemeClr>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536578" name="Rectangle 2"/>
          <p:cNvSpPr>
            <a:spLocks noChangeArrowheads="1"/>
          </p:cNvSpPr>
          <p:nvPr/>
        </p:nvSpPr>
        <p:spPr bwMode="gray">
          <a:xfrm>
            <a:off x="0" y="6397625"/>
            <a:ext cx="9145466" cy="457200"/>
          </a:xfrm>
          <a:prstGeom prst="rect">
            <a:avLst/>
          </a:prstGeom>
          <a:solidFill>
            <a:srgbClr val="ED6B0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fontAlgn="base">
              <a:spcBef>
                <a:spcPct val="50000"/>
              </a:spcBef>
              <a:spcAft>
                <a:spcPct val="0"/>
              </a:spcAft>
            </a:pPr>
            <a:endParaRPr lang="en-US" sz="1000">
              <a:solidFill>
                <a:srgbClr val="000000"/>
              </a:solidFill>
            </a:endParaRPr>
          </a:p>
        </p:txBody>
      </p:sp>
      <p:sp>
        <p:nvSpPr>
          <p:cNvPr id="536581" name="Rectangle 5"/>
          <p:cNvSpPr>
            <a:spLocks noGrp="1" noChangeArrowheads="1"/>
          </p:cNvSpPr>
          <p:nvPr>
            <p:ph type="ftr" sz="quarter" idx="3"/>
          </p:nvPr>
        </p:nvSpPr>
        <p:spPr bwMode="gray">
          <a:xfrm>
            <a:off x="507023" y="6546850"/>
            <a:ext cx="4983774"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spcBef>
                <a:spcPct val="0"/>
              </a:spcBef>
              <a:defRPr sz="900">
                <a:solidFill>
                  <a:schemeClr val="bg1"/>
                </a:solidFill>
              </a:defRPr>
            </a:lvl1pPr>
          </a:lstStyle>
          <a:p>
            <a:pPr fontAlgn="base">
              <a:spcAft>
                <a:spcPct val="0"/>
              </a:spcAft>
            </a:pPr>
            <a:r>
              <a:rPr lang="en-GB">
                <a:solidFill>
                  <a:srgbClr val="FBF5EA"/>
                </a:solidFill>
              </a:rPr>
              <a:t>Presentation Title runs here  l  00/00/00</a:t>
            </a:r>
          </a:p>
        </p:txBody>
      </p:sp>
      <p:sp>
        <p:nvSpPr>
          <p:cNvPr id="536582" name="Rectangle 6"/>
          <p:cNvSpPr>
            <a:spLocks noGrp="1" noChangeArrowheads="1"/>
          </p:cNvSpPr>
          <p:nvPr>
            <p:ph type="sldNum" sz="quarter" idx="4"/>
          </p:nvPr>
        </p:nvSpPr>
        <p:spPr bwMode="gray">
          <a:xfrm>
            <a:off x="268166" y="6546850"/>
            <a:ext cx="33264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spcBef>
                <a:spcPct val="0"/>
              </a:spcBef>
              <a:defRPr sz="900">
                <a:solidFill>
                  <a:schemeClr val="bg1"/>
                </a:solidFill>
              </a:defRPr>
            </a:lvl1pPr>
          </a:lstStyle>
          <a:p>
            <a:pPr fontAlgn="base">
              <a:spcAft>
                <a:spcPct val="0"/>
              </a:spcAft>
            </a:pPr>
            <a:fld id="{00D9EECD-129A-4AD3-8B92-B6DC82081F35}" type="slidenum">
              <a:rPr lang="en-GB">
                <a:solidFill>
                  <a:srgbClr val="FBF5EA"/>
                </a:solidFill>
              </a:rPr>
              <a:pPr fontAlgn="base">
                <a:spcAft>
                  <a:spcPct val="0"/>
                </a:spcAft>
              </a:pPr>
              <a:t>‹#›</a:t>
            </a:fld>
            <a:endParaRPr lang="en-GB">
              <a:solidFill>
                <a:srgbClr val="FBF5EA"/>
              </a:solidFill>
            </a:endParaRPr>
          </a:p>
        </p:txBody>
      </p:sp>
      <p:sp>
        <p:nvSpPr>
          <p:cNvPr id="536583" name="Line 7"/>
          <p:cNvSpPr>
            <a:spLocks noChangeShapeType="1"/>
          </p:cNvSpPr>
          <p:nvPr/>
        </p:nvSpPr>
        <p:spPr bwMode="gray">
          <a:xfrm>
            <a:off x="0" y="6397625"/>
            <a:ext cx="913960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50000"/>
              </a:spcBef>
              <a:spcAft>
                <a:spcPct val="0"/>
              </a:spcAft>
            </a:pPr>
            <a:endParaRPr lang="en-US" sz="1000">
              <a:solidFill>
                <a:srgbClr val="000000"/>
              </a:solidFill>
            </a:endParaRPr>
          </a:p>
        </p:txBody>
      </p:sp>
      <p:pic>
        <p:nvPicPr>
          <p:cNvPr id="536584" name="Picture 8" descr="Pearson_Bound_White"/>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612673" y="6356351"/>
            <a:ext cx="1528396" cy="493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13694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rtl="0" fontAlgn="base">
        <a:spcBef>
          <a:spcPct val="40000"/>
        </a:spcBef>
        <a:spcAft>
          <a:spcPct val="0"/>
        </a:spcAft>
        <a:defRPr sz="2400" b="1">
          <a:solidFill>
            <a:srgbClr val="ED6B06"/>
          </a:solidFill>
          <a:latin typeface="+mj-lt"/>
          <a:ea typeface="+mj-ea"/>
          <a:cs typeface="+mj-cs"/>
        </a:defRPr>
      </a:lvl1pPr>
      <a:lvl2pPr algn="l" rtl="0" fontAlgn="base">
        <a:spcBef>
          <a:spcPct val="40000"/>
        </a:spcBef>
        <a:spcAft>
          <a:spcPct val="0"/>
        </a:spcAft>
        <a:defRPr sz="2400" b="1">
          <a:solidFill>
            <a:srgbClr val="ED6B06"/>
          </a:solidFill>
          <a:latin typeface="Verdana" pitchFamily="34" charset="0"/>
          <a:cs typeface="Arial" charset="0"/>
        </a:defRPr>
      </a:lvl2pPr>
      <a:lvl3pPr algn="l" rtl="0" fontAlgn="base">
        <a:spcBef>
          <a:spcPct val="40000"/>
        </a:spcBef>
        <a:spcAft>
          <a:spcPct val="0"/>
        </a:spcAft>
        <a:defRPr sz="2400" b="1">
          <a:solidFill>
            <a:srgbClr val="ED6B06"/>
          </a:solidFill>
          <a:latin typeface="Verdana" pitchFamily="34" charset="0"/>
          <a:cs typeface="Arial" charset="0"/>
        </a:defRPr>
      </a:lvl3pPr>
      <a:lvl4pPr algn="l" rtl="0" fontAlgn="base">
        <a:spcBef>
          <a:spcPct val="40000"/>
        </a:spcBef>
        <a:spcAft>
          <a:spcPct val="0"/>
        </a:spcAft>
        <a:defRPr sz="2400" b="1">
          <a:solidFill>
            <a:srgbClr val="ED6B06"/>
          </a:solidFill>
          <a:latin typeface="Verdana" pitchFamily="34" charset="0"/>
          <a:cs typeface="Arial" charset="0"/>
        </a:defRPr>
      </a:lvl4pPr>
      <a:lvl5pPr algn="l" rtl="0" fontAlgn="base">
        <a:spcBef>
          <a:spcPct val="40000"/>
        </a:spcBef>
        <a:spcAft>
          <a:spcPct val="0"/>
        </a:spcAft>
        <a:defRPr sz="2400" b="1">
          <a:solidFill>
            <a:srgbClr val="ED6B06"/>
          </a:solidFill>
          <a:latin typeface="Verdana" pitchFamily="34" charset="0"/>
          <a:cs typeface="Arial" charset="0"/>
        </a:defRPr>
      </a:lvl5pPr>
      <a:lvl6pPr marL="457200" algn="l" rtl="0" fontAlgn="base">
        <a:spcBef>
          <a:spcPct val="40000"/>
        </a:spcBef>
        <a:spcAft>
          <a:spcPct val="0"/>
        </a:spcAft>
        <a:defRPr sz="2400" b="1">
          <a:solidFill>
            <a:srgbClr val="ED6B06"/>
          </a:solidFill>
          <a:latin typeface="Verdana" pitchFamily="34" charset="0"/>
          <a:cs typeface="Arial" charset="0"/>
        </a:defRPr>
      </a:lvl6pPr>
      <a:lvl7pPr marL="914400" algn="l" rtl="0" fontAlgn="base">
        <a:spcBef>
          <a:spcPct val="40000"/>
        </a:spcBef>
        <a:spcAft>
          <a:spcPct val="0"/>
        </a:spcAft>
        <a:defRPr sz="2400" b="1">
          <a:solidFill>
            <a:srgbClr val="ED6B06"/>
          </a:solidFill>
          <a:latin typeface="Verdana" pitchFamily="34" charset="0"/>
          <a:cs typeface="Arial" charset="0"/>
        </a:defRPr>
      </a:lvl7pPr>
      <a:lvl8pPr marL="1371600" algn="l" rtl="0" fontAlgn="base">
        <a:spcBef>
          <a:spcPct val="40000"/>
        </a:spcBef>
        <a:spcAft>
          <a:spcPct val="0"/>
        </a:spcAft>
        <a:defRPr sz="2400" b="1">
          <a:solidFill>
            <a:srgbClr val="ED6B06"/>
          </a:solidFill>
          <a:latin typeface="Verdana" pitchFamily="34" charset="0"/>
          <a:cs typeface="Arial" charset="0"/>
        </a:defRPr>
      </a:lvl8pPr>
      <a:lvl9pPr marL="1828800" algn="l" rtl="0" fontAlgn="base">
        <a:spcBef>
          <a:spcPct val="40000"/>
        </a:spcBef>
        <a:spcAft>
          <a:spcPct val="0"/>
        </a:spcAft>
        <a:defRPr sz="2400" b="1">
          <a:solidFill>
            <a:srgbClr val="ED6B06"/>
          </a:solidFill>
          <a:latin typeface="Verdana" pitchFamily="34" charset="0"/>
          <a:cs typeface="Arial" charset="0"/>
        </a:defRPr>
      </a:lvl9pPr>
    </p:titleStyle>
    <p:bodyStyle>
      <a:lvl1pPr algn="l" defTabSz="857250" rtl="0" fontAlgn="base">
        <a:lnSpc>
          <a:spcPct val="120000"/>
        </a:lnSpc>
        <a:spcBef>
          <a:spcPct val="0"/>
        </a:spcBef>
        <a:spcAft>
          <a:spcPct val="0"/>
        </a:spcAft>
        <a:buSzPct val="80000"/>
        <a:buFont typeface="Verdana" pitchFamily="34" charset="0"/>
        <a:defRPr sz="2000">
          <a:solidFill>
            <a:schemeClr val="tx1"/>
          </a:solidFill>
          <a:latin typeface="+mn-lt"/>
          <a:ea typeface="+mn-ea"/>
          <a:cs typeface="+mn-cs"/>
        </a:defRPr>
      </a:lvl1pPr>
      <a:lvl2pPr marL="182563" indent="-180975" algn="l" defTabSz="857250" rtl="0" fontAlgn="base">
        <a:lnSpc>
          <a:spcPct val="120000"/>
        </a:lnSpc>
        <a:spcBef>
          <a:spcPct val="0"/>
        </a:spcBef>
        <a:spcAft>
          <a:spcPct val="0"/>
        </a:spcAft>
        <a:buSzPct val="80000"/>
        <a:buFont typeface="Verdana" pitchFamily="34" charset="0"/>
        <a:buChar char="•"/>
        <a:defRPr sz="2000">
          <a:solidFill>
            <a:schemeClr val="tx1"/>
          </a:solidFill>
          <a:latin typeface="+mn-lt"/>
          <a:cs typeface="+mn-cs"/>
        </a:defRPr>
      </a:lvl2pPr>
      <a:lvl3pPr marL="350838" indent="-166688" algn="l" defTabSz="857250" rtl="0" fontAlgn="base">
        <a:lnSpc>
          <a:spcPct val="120000"/>
        </a:lnSpc>
        <a:spcBef>
          <a:spcPct val="0"/>
        </a:spcBef>
        <a:spcAft>
          <a:spcPct val="0"/>
        </a:spcAft>
        <a:buSzPct val="80000"/>
        <a:buFont typeface="Verdana" pitchFamily="34" charset="0"/>
        <a:buChar char="•"/>
        <a:defRPr sz="2000">
          <a:solidFill>
            <a:schemeClr val="tx1"/>
          </a:solidFill>
          <a:latin typeface="+mn-lt"/>
          <a:cs typeface="+mn-cs"/>
        </a:defRPr>
      </a:lvl3pPr>
      <a:lvl4pPr marL="541338" indent="-188913"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4pPr>
      <a:lvl5pPr marL="722313" indent="-179388"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5pPr>
      <a:lvl6pPr marL="1179513" indent="-179388"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6pPr>
      <a:lvl7pPr marL="1636713" indent="-179388"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7pPr>
      <a:lvl8pPr marL="2093913" indent="-179388"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8pPr>
      <a:lvl9pPr marL="2551113" indent="-179388" algn="l" defTabSz="857250" rtl="0" fontAlgn="base">
        <a:lnSpc>
          <a:spcPct val="120000"/>
        </a:lnSpc>
        <a:spcBef>
          <a:spcPct val="0"/>
        </a:spcBef>
        <a:spcAft>
          <a:spcPct val="0"/>
        </a:spcAft>
        <a:buSzPct val="80000"/>
        <a:buFont typeface="Arial" charset="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txBox="1">
            <a:spLocks/>
          </p:cNvSpPr>
          <p:nvPr/>
        </p:nvSpPr>
        <p:spPr>
          <a:xfrm>
            <a:off x="685800" y="2111375"/>
            <a:ext cx="7772400" cy="1470025"/>
          </a:xfrm>
          <a:prstGeom prst="rect">
            <a:avLst/>
          </a:prstGeom>
        </p:spPr>
        <p:txBody>
          <a:bodyPr/>
          <a:lstStyle>
            <a:lvl1pPr algn="l" defTabSz="914400" rtl="0" eaLnBrk="1" latinLnBrk="0" hangingPunct="1">
              <a:spcBef>
                <a:spcPct val="0"/>
              </a:spcBef>
              <a:buNone/>
              <a:defRPr sz="3600" kern="1200">
                <a:solidFill>
                  <a:srgbClr val="FF782D"/>
                </a:solidFill>
                <a:latin typeface="Verdana" pitchFamily="34" charset="0"/>
                <a:ea typeface="Verdana" pitchFamily="34" charset="0"/>
                <a:cs typeface="Verdana" pitchFamily="34" charset="0"/>
              </a:defRPr>
            </a:lvl1pPr>
          </a:lstStyle>
          <a:p>
            <a:pPr algn="ctr"/>
            <a:r>
              <a:rPr lang="en-US" sz="4800" b="1" dirty="0" err="1" smtClean="0"/>
              <a:t>OpenClass</a:t>
            </a:r>
            <a:endParaRPr lang="en-US" sz="4800" b="1" dirty="0" smtClean="0"/>
          </a:p>
        </p:txBody>
      </p:sp>
    </p:spTree>
    <p:extLst>
      <p:ext uri="{BB962C8B-B14F-4D97-AF65-F5344CB8AC3E}">
        <p14:creationId xmlns:p14="http://schemas.microsoft.com/office/powerpoint/2010/main" val="962122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898" y="304800"/>
            <a:ext cx="8046502" cy="60510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10</a:t>
            </a:fld>
            <a:endParaRPr lang="en-US" sz="1000" dirty="0">
              <a:solidFill>
                <a:srgbClr val="FFFFFF"/>
              </a:solidFill>
              <a:latin typeface="+mj-lt"/>
            </a:endParaRPr>
          </a:p>
        </p:txBody>
      </p:sp>
    </p:spTree>
    <p:extLst>
      <p:ext uri="{BB962C8B-B14F-4D97-AF65-F5344CB8AC3E}">
        <p14:creationId xmlns:p14="http://schemas.microsoft.com/office/powerpoint/2010/main" val="2150386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351" y="304800"/>
            <a:ext cx="8073300" cy="5943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11</a:t>
            </a:fld>
            <a:endParaRPr lang="en-US" sz="1000" dirty="0">
              <a:solidFill>
                <a:srgbClr val="FFFFFF"/>
              </a:solidFill>
              <a:latin typeface="+mj-lt"/>
            </a:endParaRPr>
          </a:p>
        </p:txBody>
      </p:sp>
    </p:spTree>
    <p:extLst>
      <p:ext uri="{BB962C8B-B14F-4D97-AF65-F5344CB8AC3E}">
        <p14:creationId xmlns:p14="http://schemas.microsoft.com/office/powerpoint/2010/main" val="2009297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086" y="457200"/>
            <a:ext cx="7879830" cy="5791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12</a:t>
            </a:fld>
            <a:endParaRPr lang="en-US" sz="1000" dirty="0">
              <a:solidFill>
                <a:srgbClr val="FFFFFF"/>
              </a:solidFill>
              <a:latin typeface="+mj-lt"/>
            </a:endParaRPr>
          </a:p>
        </p:txBody>
      </p:sp>
    </p:spTree>
    <p:extLst>
      <p:ext uri="{BB962C8B-B14F-4D97-AF65-F5344CB8AC3E}">
        <p14:creationId xmlns:p14="http://schemas.microsoft.com/office/powerpoint/2010/main" val="2009297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130" y="381000"/>
            <a:ext cx="7925069" cy="59807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13</a:t>
            </a:fld>
            <a:endParaRPr lang="en-US" sz="1000" dirty="0">
              <a:solidFill>
                <a:srgbClr val="FFFFFF"/>
              </a:solidFill>
              <a:latin typeface="+mj-lt"/>
            </a:endParaRPr>
          </a:p>
        </p:txBody>
      </p:sp>
    </p:spTree>
    <p:extLst>
      <p:ext uri="{BB962C8B-B14F-4D97-AF65-F5344CB8AC3E}">
        <p14:creationId xmlns:p14="http://schemas.microsoft.com/office/powerpoint/2010/main" val="2009297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txBox="1">
            <a:spLocks/>
          </p:cNvSpPr>
          <p:nvPr/>
        </p:nvSpPr>
        <p:spPr>
          <a:xfrm>
            <a:off x="685800" y="2111375"/>
            <a:ext cx="7772400" cy="1470025"/>
          </a:xfrm>
          <a:prstGeom prst="rect">
            <a:avLst/>
          </a:prstGeom>
        </p:spPr>
        <p:txBody>
          <a:bodyPr/>
          <a:lstStyle>
            <a:lvl1pPr algn="l" defTabSz="914400" rtl="0" eaLnBrk="1" latinLnBrk="0" hangingPunct="1">
              <a:spcBef>
                <a:spcPct val="0"/>
              </a:spcBef>
              <a:buNone/>
              <a:defRPr sz="3600" kern="1200">
                <a:solidFill>
                  <a:srgbClr val="FF782D"/>
                </a:solidFill>
                <a:latin typeface="Verdana" pitchFamily="34" charset="0"/>
                <a:ea typeface="Verdana" pitchFamily="34" charset="0"/>
                <a:cs typeface="Verdana" pitchFamily="34" charset="0"/>
              </a:defRPr>
            </a:lvl1pPr>
          </a:lstStyle>
          <a:p>
            <a:pPr algn="ctr"/>
            <a:r>
              <a:rPr lang="en-US" sz="4800" b="1" dirty="0" err="1" smtClean="0"/>
              <a:t>OpenClass</a:t>
            </a:r>
            <a:endParaRPr lang="en-US" sz="4800" b="1" dirty="0" smtClean="0"/>
          </a:p>
        </p:txBody>
      </p:sp>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14</a:t>
            </a:fld>
            <a:endParaRPr lang="en-US" sz="1000" dirty="0">
              <a:solidFill>
                <a:srgbClr val="FFFFFF"/>
              </a:solidFill>
              <a:latin typeface="+mj-lt"/>
            </a:endParaRPr>
          </a:p>
        </p:txBody>
      </p:sp>
    </p:spTree>
    <p:extLst>
      <p:ext uri="{BB962C8B-B14F-4D97-AF65-F5344CB8AC3E}">
        <p14:creationId xmlns:p14="http://schemas.microsoft.com/office/powerpoint/2010/main" val="2341473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Laying the foundation</a:t>
            </a:r>
            <a:endParaRPr lang="en-US" dirty="0"/>
          </a:p>
        </p:txBody>
      </p:sp>
      <p:sp>
        <p:nvSpPr>
          <p:cNvPr id="5" name="Content Placeholder 4"/>
          <p:cNvSpPr>
            <a:spLocks noGrp="1"/>
          </p:cNvSpPr>
          <p:nvPr>
            <p:ph idx="1"/>
          </p:nvPr>
        </p:nvSpPr>
        <p:spPr>
          <a:xfrm>
            <a:off x="457200" y="1143000"/>
            <a:ext cx="8229600" cy="5059363"/>
          </a:xfrm>
        </p:spPr>
        <p:txBody>
          <a:bodyPr>
            <a:normAutofit/>
          </a:bodyPr>
          <a:lstStyle/>
          <a:p>
            <a:pPr marL="0" indent="0">
              <a:lnSpc>
                <a:spcPct val="130000"/>
              </a:lnSpc>
              <a:buNone/>
            </a:pPr>
            <a:r>
              <a:rPr lang="en-US" sz="2000" i="1" dirty="0">
                <a:solidFill>
                  <a:srgbClr val="595959"/>
                </a:solidFill>
              </a:rPr>
              <a:t>“What once seemed like an absurd idea to many—freely sharing knowledge so that others can reuse, repurpose and redistribute it—is beginning to seem intuitive to larger numbers of people and institutions.” </a:t>
            </a:r>
            <a:endParaRPr lang="en-US" sz="2000" i="1" dirty="0" smtClean="0">
              <a:solidFill>
                <a:srgbClr val="595959"/>
              </a:solidFill>
            </a:endParaRPr>
          </a:p>
          <a:p>
            <a:endParaRPr lang="en-US" sz="2000" dirty="0"/>
          </a:p>
          <a:p>
            <a:pPr marL="0" indent="0" algn="r">
              <a:buNone/>
            </a:pPr>
            <a:r>
              <a:rPr lang="en-US" sz="1400" dirty="0" smtClean="0"/>
              <a:t>Cathy </a:t>
            </a:r>
            <a:r>
              <a:rPr lang="en-US" sz="1400" dirty="0" err="1" smtClean="0"/>
              <a:t>Casserly</a:t>
            </a:r>
            <a:r>
              <a:rPr lang="en-US" sz="1400" dirty="0" smtClean="0"/>
              <a:t>, Vice </a:t>
            </a:r>
            <a:r>
              <a:rPr lang="en-US" sz="1400" dirty="0"/>
              <a:t>President, Innovation and Open Networks and Senior Partner at the Carnegie Foundation for the Advancement of </a:t>
            </a:r>
            <a:r>
              <a:rPr lang="en-US" sz="1400" dirty="0" smtClean="0"/>
              <a:t>Teaching</a:t>
            </a:r>
          </a:p>
          <a:p>
            <a:pPr marL="0" indent="0" algn="r">
              <a:buNone/>
            </a:pPr>
            <a:endParaRPr lang="en-US" sz="1400" dirty="0" smtClean="0"/>
          </a:p>
          <a:p>
            <a:pPr marL="0" indent="0">
              <a:lnSpc>
                <a:spcPct val="130000"/>
              </a:lnSpc>
              <a:buNone/>
            </a:pPr>
            <a:r>
              <a:rPr lang="en-US" sz="2000" i="1" dirty="0" smtClean="0"/>
              <a:t>“One </a:t>
            </a:r>
            <a:r>
              <a:rPr lang="en-US" sz="2000" i="1" dirty="0"/>
              <a:t>of the biggest barriers to social collaboration is a disconnect between aspirations to become collaborative and the reality of being a closed organization</a:t>
            </a:r>
            <a:r>
              <a:rPr lang="en-US" sz="2000" i="1" dirty="0" smtClean="0"/>
              <a:t>.”</a:t>
            </a:r>
          </a:p>
          <a:p>
            <a:pPr marL="0" indent="0" algn="r">
              <a:lnSpc>
                <a:spcPct val="130000"/>
              </a:lnSpc>
              <a:buNone/>
            </a:pPr>
            <a:r>
              <a:rPr lang="en-US" sz="2000" dirty="0"/>
              <a:t>	</a:t>
            </a:r>
            <a:r>
              <a:rPr lang="en-US" sz="2000" dirty="0" smtClean="0"/>
              <a:t>		</a:t>
            </a:r>
            <a:r>
              <a:rPr lang="en-US" sz="1800" dirty="0" smtClean="0"/>
              <a:t>	</a:t>
            </a:r>
            <a:r>
              <a:rPr lang="en-US" sz="1400" dirty="0" smtClean="0"/>
              <a:t>Harvard Business Review</a:t>
            </a:r>
            <a:endParaRPr lang="en-US" sz="1600" dirty="0"/>
          </a:p>
          <a:p>
            <a:pPr lvl="6"/>
            <a:endParaRPr lang="en-US" sz="800" dirty="0"/>
          </a:p>
        </p:txBody>
      </p:sp>
      <p:sp>
        <p:nvSpPr>
          <p:cNvPr id="6"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2</a:t>
            </a:fld>
            <a:endParaRPr lang="en-US" sz="1000" dirty="0">
              <a:solidFill>
                <a:srgbClr val="FFFFFF"/>
              </a:solidFill>
              <a:latin typeface="+mj-lt"/>
            </a:endParaRPr>
          </a:p>
        </p:txBody>
      </p:sp>
    </p:spTree>
    <p:extLst>
      <p:ext uri="{BB962C8B-B14F-4D97-AF65-F5344CB8AC3E}">
        <p14:creationId xmlns:p14="http://schemas.microsoft.com/office/powerpoint/2010/main" val="1450428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world is changing</a:t>
            </a:r>
            <a:endParaRPr lang="en-US" dirty="0"/>
          </a:p>
        </p:txBody>
      </p:sp>
      <p:sp>
        <p:nvSpPr>
          <p:cNvPr id="3" name="Content Placeholder 2"/>
          <p:cNvSpPr>
            <a:spLocks noGrp="1"/>
          </p:cNvSpPr>
          <p:nvPr>
            <p:ph idx="1"/>
          </p:nvPr>
        </p:nvSpPr>
        <p:spPr>
          <a:xfrm>
            <a:off x="457200" y="1371600"/>
            <a:ext cx="8534400" cy="4495800"/>
          </a:xfrm>
        </p:spPr>
        <p:txBody>
          <a:bodyPr>
            <a:normAutofit/>
          </a:bodyPr>
          <a:lstStyle/>
          <a:p>
            <a:pPr>
              <a:lnSpc>
                <a:spcPct val="110000"/>
              </a:lnSpc>
              <a:spcAft>
                <a:spcPts val="1200"/>
              </a:spcAft>
            </a:pPr>
            <a:r>
              <a:rPr lang="en-US" sz="2400" dirty="0" smtClean="0"/>
              <a:t>Institutions are facing new challenges – financial, infrastructure, technology, policy</a:t>
            </a:r>
          </a:p>
          <a:p>
            <a:pPr>
              <a:lnSpc>
                <a:spcPct val="110000"/>
              </a:lnSpc>
              <a:spcAft>
                <a:spcPts val="1200"/>
              </a:spcAft>
            </a:pPr>
            <a:r>
              <a:rPr lang="en-US" sz="2400" dirty="0" smtClean="0"/>
              <a:t>Technology evolution is outpacing adoption curve</a:t>
            </a:r>
          </a:p>
          <a:p>
            <a:pPr>
              <a:lnSpc>
                <a:spcPct val="110000"/>
              </a:lnSpc>
              <a:spcAft>
                <a:spcPts val="1200"/>
              </a:spcAft>
            </a:pPr>
            <a:r>
              <a:rPr lang="en-US" sz="2400" dirty="0" smtClean="0"/>
              <a:t>Learning Management Systems are viewed as a necessary evil – costly, closed and clunky to use, but it is the glue</a:t>
            </a:r>
          </a:p>
          <a:p>
            <a:pPr>
              <a:lnSpc>
                <a:spcPct val="110000"/>
              </a:lnSpc>
              <a:spcAft>
                <a:spcPts val="1200"/>
              </a:spcAft>
            </a:pPr>
            <a:r>
              <a:rPr lang="en-US" sz="2400" dirty="0" smtClean="0"/>
              <a:t>Stronger demand for open systems, open content</a:t>
            </a:r>
          </a:p>
          <a:p>
            <a:pPr>
              <a:spcAft>
                <a:spcPts val="1200"/>
              </a:spcAft>
            </a:pPr>
            <a:endParaRPr lang="en-US" sz="2400" dirty="0"/>
          </a:p>
          <a:p>
            <a:pPr marL="0" indent="0">
              <a:spcAft>
                <a:spcPts val="1200"/>
              </a:spcAft>
              <a:buNone/>
            </a:pPr>
            <a:endParaRPr lang="en-US" sz="2400" dirty="0"/>
          </a:p>
        </p:txBody>
      </p:sp>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3</a:t>
            </a:fld>
            <a:endParaRPr lang="en-US" sz="1000" dirty="0">
              <a:solidFill>
                <a:srgbClr val="FFFFFF"/>
              </a:solidFill>
              <a:latin typeface="+mj-lt"/>
            </a:endParaRPr>
          </a:p>
        </p:txBody>
      </p:sp>
    </p:spTree>
    <p:extLst>
      <p:ext uri="{BB962C8B-B14F-4D97-AF65-F5344CB8AC3E}">
        <p14:creationId xmlns:p14="http://schemas.microsoft.com/office/powerpoint/2010/main" val="2427809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1"/>
          <p:cNvGrpSpPr>
            <a:grpSpLocks/>
          </p:cNvGrpSpPr>
          <p:nvPr/>
        </p:nvGrpSpPr>
        <p:grpSpPr bwMode="auto">
          <a:xfrm>
            <a:off x="0" y="6439422"/>
            <a:ext cx="9144000" cy="417463"/>
            <a:chOff x="0" y="0"/>
            <a:chExt cx="1024" cy="47"/>
          </a:xfrm>
        </p:grpSpPr>
        <p:sp>
          <p:nvSpPr>
            <p:cNvPr id="10242" name="Rectangle 2"/>
            <p:cNvSpPr>
              <a:spLocks/>
            </p:cNvSpPr>
            <p:nvPr/>
          </p:nvSpPr>
          <p:spPr bwMode="auto">
            <a:xfrm>
              <a:off x="0" y="0"/>
              <a:ext cx="1024" cy="47"/>
            </a:xfrm>
            <a:prstGeom prst="rect">
              <a:avLst/>
            </a:prstGeom>
            <a:solidFill>
              <a:srgbClr val="0F253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248" tIns="72248" rIns="72248" bIns="72248" anchor="ctr"/>
            <a:lstStyle/>
            <a:p>
              <a:endParaRPr lang="en-US"/>
            </a:p>
          </p:txBody>
        </p:sp>
        <p:pic>
          <p:nvPicPr>
            <p:cNvPr id="10243" name="Picture 3" descr="image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 cy="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10244" name="Picture 4" descr="image2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476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6" name="Rectangle 6"/>
          <p:cNvSpPr>
            <a:spLocks/>
          </p:cNvSpPr>
          <p:nvPr/>
        </p:nvSpPr>
        <p:spPr bwMode="auto">
          <a:xfrm>
            <a:off x="0" y="1066800"/>
            <a:ext cx="9144000" cy="5372622"/>
          </a:xfrm>
          <a:prstGeom prst="rect">
            <a:avLst/>
          </a:prstGeom>
          <a:solidFill>
            <a:srgbClr val="17375E">
              <a:alpha val="29000"/>
            </a:srgbClr>
          </a:solidFill>
          <a:ln>
            <a:noFill/>
          </a:ln>
          <a:effectLst/>
          <a:extLst/>
        </p:spPr>
        <p:txBody>
          <a:bodyPr lIns="88896" tIns="50798" rIns="88896" bIns="50798" anchor="t"/>
          <a:lstStyle/>
          <a:p>
            <a:pPr algn="ctr" defTabSz="914145">
              <a:lnSpc>
                <a:spcPct val="130000"/>
              </a:lnSpc>
              <a:spcBef>
                <a:spcPts val="492"/>
              </a:spcBef>
            </a:pPr>
            <a:endParaRPr lang="en-US" sz="3200" b="1" dirty="0" smtClean="0">
              <a:solidFill>
                <a:srgbClr val="FFFFFF"/>
              </a:solidFill>
              <a:latin typeface="Verdana" pitchFamily="34" charset="0"/>
              <a:ea typeface="Verdana" pitchFamily="34" charset="0"/>
              <a:cs typeface="Verdana" pitchFamily="34" charset="0"/>
              <a:sym typeface="Verdana" pitchFamily="34" charset="0"/>
            </a:endParaRPr>
          </a:p>
          <a:p>
            <a:pPr algn="ctr" defTabSz="914145">
              <a:lnSpc>
                <a:spcPct val="130000"/>
              </a:lnSpc>
              <a:spcBef>
                <a:spcPts val="492"/>
              </a:spcBef>
            </a:pPr>
            <a:r>
              <a:rPr lang="en-US" sz="3200" b="1" dirty="0" smtClean="0">
                <a:solidFill>
                  <a:srgbClr val="FFFFFF"/>
                </a:solidFill>
                <a:latin typeface="Verdana" pitchFamily="34" charset="0"/>
                <a:ea typeface="Verdana" pitchFamily="34" charset="0"/>
                <a:cs typeface="Verdana" pitchFamily="34" charset="0"/>
                <a:sym typeface="Verdana" pitchFamily="34" charset="0"/>
              </a:rPr>
              <a:t>Open. Easy. Amazing. </a:t>
            </a:r>
            <a:endParaRPr lang="en-US" sz="3200" dirty="0" smtClean="0">
              <a:solidFill>
                <a:srgbClr val="595959"/>
              </a:solidFill>
              <a:latin typeface="Verdana" pitchFamily="34" charset="0"/>
              <a:ea typeface="Verdana" pitchFamily="34" charset="0"/>
              <a:cs typeface="Verdana" pitchFamily="34" charset="0"/>
              <a:sym typeface="Verdana" pitchFamily="34" charset="0"/>
            </a:endParaRPr>
          </a:p>
          <a:p>
            <a:pPr algn="ctr" defTabSz="914145">
              <a:lnSpc>
                <a:spcPct val="130000"/>
              </a:lnSpc>
              <a:spcBef>
                <a:spcPts val="492"/>
              </a:spcBef>
            </a:pPr>
            <a:endParaRPr lang="en-US" sz="700" dirty="0" smtClean="0">
              <a:solidFill>
                <a:srgbClr val="FFFFFF"/>
              </a:solidFill>
              <a:latin typeface="Verdana" pitchFamily="34" charset="0"/>
              <a:ea typeface="Verdana" pitchFamily="34" charset="0"/>
              <a:cs typeface="Verdana" pitchFamily="34" charset="0"/>
              <a:sym typeface="Verdana" pitchFamily="34" charset="0"/>
            </a:endParaRPr>
          </a:p>
          <a:p>
            <a:pPr algn="ctr" defTabSz="914145">
              <a:lnSpc>
                <a:spcPct val="130000"/>
              </a:lnSpc>
              <a:spcBef>
                <a:spcPts val="492"/>
              </a:spcBef>
            </a:pPr>
            <a:r>
              <a:rPr lang="en-US" sz="3200" dirty="0" smtClean="0">
                <a:solidFill>
                  <a:srgbClr val="FFFFFF"/>
                </a:solidFill>
                <a:latin typeface="Verdana" pitchFamily="34" charset="0"/>
                <a:ea typeface="Verdana" pitchFamily="34" charset="0"/>
                <a:cs typeface="Verdana" pitchFamily="34" charset="0"/>
                <a:sym typeface="Verdana" pitchFamily="34" charset="0"/>
              </a:rPr>
              <a:t>When you make something </a:t>
            </a:r>
            <a:r>
              <a:rPr lang="en-US" sz="3200" b="1" dirty="0" smtClean="0">
                <a:solidFill>
                  <a:srgbClr val="FFFFFF"/>
                </a:solidFill>
                <a:latin typeface="Verdana" pitchFamily="34" charset="0"/>
                <a:ea typeface="Verdana" pitchFamily="34" charset="0"/>
                <a:cs typeface="Verdana" pitchFamily="34" charset="0"/>
                <a:sym typeface="Verdana" pitchFamily="34" charset="0"/>
              </a:rPr>
              <a:t>open</a:t>
            </a:r>
            <a:r>
              <a:rPr lang="en-US" sz="3200" dirty="0" smtClean="0">
                <a:solidFill>
                  <a:srgbClr val="FFFFFF"/>
                </a:solidFill>
                <a:latin typeface="Verdana" pitchFamily="34" charset="0"/>
                <a:ea typeface="Verdana" pitchFamily="34" charset="0"/>
                <a:cs typeface="Verdana" pitchFamily="34" charset="0"/>
                <a:sym typeface="Verdana" pitchFamily="34" charset="0"/>
              </a:rPr>
              <a:t> to everyone, and </a:t>
            </a:r>
            <a:r>
              <a:rPr lang="en-US" sz="3200" b="1" dirty="0" smtClean="0">
                <a:solidFill>
                  <a:srgbClr val="FFFFFF"/>
                </a:solidFill>
                <a:latin typeface="Verdana" pitchFamily="34" charset="0"/>
                <a:ea typeface="Verdana" pitchFamily="34" charset="0"/>
                <a:cs typeface="Verdana" pitchFamily="34" charset="0"/>
                <a:sym typeface="Verdana" pitchFamily="34" charset="0"/>
              </a:rPr>
              <a:t>easy</a:t>
            </a:r>
            <a:r>
              <a:rPr lang="en-US" sz="3200" dirty="0" smtClean="0">
                <a:solidFill>
                  <a:srgbClr val="FFFFFF"/>
                </a:solidFill>
                <a:latin typeface="Verdana" pitchFamily="34" charset="0"/>
                <a:ea typeface="Verdana" pitchFamily="34" charset="0"/>
                <a:cs typeface="Verdana" pitchFamily="34" charset="0"/>
                <a:sym typeface="Verdana" pitchFamily="34" charset="0"/>
              </a:rPr>
              <a:t> for them to use, it’s </a:t>
            </a:r>
            <a:r>
              <a:rPr lang="en-US" sz="3200" b="1" dirty="0" smtClean="0">
                <a:solidFill>
                  <a:srgbClr val="FFFFFF"/>
                </a:solidFill>
                <a:latin typeface="Verdana" pitchFamily="34" charset="0"/>
                <a:ea typeface="Verdana" pitchFamily="34" charset="0"/>
                <a:cs typeface="Verdana" pitchFamily="34" charset="0"/>
                <a:sym typeface="Verdana" pitchFamily="34" charset="0"/>
              </a:rPr>
              <a:t>amazing</a:t>
            </a:r>
            <a:r>
              <a:rPr lang="en-US" sz="3200" dirty="0" smtClean="0">
                <a:solidFill>
                  <a:srgbClr val="FFFFFF"/>
                </a:solidFill>
                <a:latin typeface="Verdana" pitchFamily="34" charset="0"/>
                <a:ea typeface="Verdana" pitchFamily="34" charset="0"/>
                <a:cs typeface="Verdana" pitchFamily="34" charset="0"/>
                <a:sym typeface="Verdana" pitchFamily="34" charset="0"/>
              </a:rPr>
              <a:t> what they will do with it.</a:t>
            </a:r>
            <a:endParaRPr lang="en-US" dirty="0"/>
          </a:p>
        </p:txBody>
      </p:sp>
      <p:sp>
        <p:nvSpPr>
          <p:cNvPr id="10245" name="Rectangle 5"/>
          <p:cNvSpPr>
            <a:spLocks/>
          </p:cNvSpPr>
          <p:nvPr/>
        </p:nvSpPr>
        <p:spPr bwMode="auto">
          <a:xfrm>
            <a:off x="456531" y="274588"/>
            <a:ext cx="8229823" cy="715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8896" tIns="50798" rIns="88896" bIns="50798" anchor="ctr"/>
          <a:lstStyle/>
          <a:p>
            <a:pPr defTabSz="914145"/>
            <a:r>
              <a:rPr lang="en-US" sz="3600" b="1" dirty="0">
                <a:solidFill>
                  <a:srgbClr val="FF782D"/>
                </a:solidFill>
                <a:latin typeface="Verdana" pitchFamily="34" charset="0"/>
                <a:ea typeface="Verdana" pitchFamily="34" charset="0"/>
                <a:cs typeface="Verdana" pitchFamily="34" charset="0"/>
                <a:sym typeface="Verdana" pitchFamily="34" charset="0"/>
              </a:rPr>
              <a:t>OpenClass</a:t>
            </a:r>
            <a:endParaRPr lang="en-US" b="1" dirty="0">
              <a:solidFill>
                <a:srgbClr val="FF782D"/>
              </a:solidFill>
            </a:endParaRPr>
          </a:p>
        </p:txBody>
      </p:sp>
      <p:sp>
        <p:nvSpPr>
          <p:cNvPr id="8"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4</a:t>
            </a:fld>
            <a:endParaRPr lang="en-US" sz="1000" dirty="0">
              <a:solidFill>
                <a:srgbClr val="FFFFFF"/>
              </a:solidFill>
              <a:latin typeface="+mj-lt"/>
            </a:endParaRPr>
          </a:p>
        </p:txBody>
      </p:sp>
    </p:spTree>
    <p:extLst>
      <p:ext uri="{BB962C8B-B14F-4D97-AF65-F5344CB8AC3E}">
        <p14:creationId xmlns:p14="http://schemas.microsoft.com/office/powerpoint/2010/main" val="2059504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1"/>
          <p:cNvGrpSpPr>
            <a:grpSpLocks/>
          </p:cNvGrpSpPr>
          <p:nvPr/>
        </p:nvGrpSpPr>
        <p:grpSpPr bwMode="auto">
          <a:xfrm>
            <a:off x="0" y="6439422"/>
            <a:ext cx="9144000" cy="417463"/>
            <a:chOff x="0" y="0"/>
            <a:chExt cx="1024" cy="47"/>
          </a:xfrm>
        </p:grpSpPr>
        <p:sp>
          <p:nvSpPr>
            <p:cNvPr id="10242" name="Rectangle 2"/>
            <p:cNvSpPr>
              <a:spLocks/>
            </p:cNvSpPr>
            <p:nvPr/>
          </p:nvSpPr>
          <p:spPr bwMode="auto">
            <a:xfrm>
              <a:off x="0" y="0"/>
              <a:ext cx="1024" cy="47"/>
            </a:xfrm>
            <a:prstGeom prst="rect">
              <a:avLst/>
            </a:prstGeom>
            <a:solidFill>
              <a:srgbClr val="0F253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248" tIns="72248" rIns="72248" bIns="72248" anchor="ctr"/>
            <a:lstStyle/>
            <a:p>
              <a:endParaRPr lang="en-US"/>
            </a:p>
          </p:txBody>
        </p:sp>
        <p:pic>
          <p:nvPicPr>
            <p:cNvPr id="10243" name="Picture 3" descr="image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24" cy="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10244" name="Picture 4" descr="image25.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76200"/>
            <a:ext cx="9144000" cy="6476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5</a:t>
            </a:fld>
            <a:endParaRPr lang="en-US" sz="1000" dirty="0">
              <a:solidFill>
                <a:srgbClr val="FFFFFF"/>
              </a:solidFill>
              <a:latin typeface="+mj-lt"/>
            </a:endParaRPr>
          </a:p>
        </p:txBody>
      </p:sp>
      <p:sp>
        <p:nvSpPr>
          <p:cNvPr id="13" name="Rectangle 5"/>
          <p:cNvSpPr>
            <a:spLocks/>
          </p:cNvSpPr>
          <p:nvPr/>
        </p:nvSpPr>
        <p:spPr bwMode="auto">
          <a:xfrm>
            <a:off x="76200" y="274588"/>
            <a:ext cx="8229823" cy="715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8896" tIns="50798" rIns="88896" bIns="50798" anchor="ctr"/>
          <a:lstStyle/>
          <a:p>
            <a:pPr defTabSz="914145"/>
            <a:r>
              <a:rPr lang="en-US" sz="3600" b="1" dirty="0">
                <a:solidFill>
                  <a:srgbClr val="FF782D"/>
                </a:solidFill>
                <a:latin typeface="Verdana" pitchFamily="34" charset="0"/>
                <a:ea typeface="Verdana" pitchFamily="34" charset="0"/>
                <a:cs typeface="Verdana" pitchFamily="34" charset="0"/>
                <a:sym typeface="Verdana" pitchFamily="34" charset="0"/>
              </a:rPr>
              <a:t>OpenClass</a:t>
            </a:r>
            <a:endParaRPr lang="en-US" b="1" dirty="0">
              <a:solidFill>
                <a:srgbClr val="FF782D"/>
              </a:solidFill>
            </a:endParaRPr>
          </a:p>
        </p:txBody>
      </p:sp>
      <p:sp>
        <p:nvSpPr>
          <p:cNvPr id="2" name="Rectangle 1"/>
          <p:cNvSpPr/>
          <p:nvPr/>
        </p:nvSpPr>
        <p:spPr>
          <a:xfrm>
            <a:off x="0" y="990081"/>
            <a:ext cx="9144000" cy="5409975"/>
          </a:xfrm>
          <a:prstGeom prst="rect">
            <a:avLst/>
          </a:prstGeom>
          <a:solidFill>
            <a:srgbClr val="17375E">
              <a:alpha val="29000"/>
            </a:srgbClr>
          </a:solidFill>
          <a:ln>
            <a:noFill/>
          </a:ln>
          <a:effectLst/>
        </p:spPr>
        <p:txBody>
          <a:bodyPr lIns="88896" tIns="50798" rIns="88896" bIns="50798" anchor="ctr"/>
          <a:lstStyle/>
          <a:p>
            <a:pPr marL="173038" defTabSz="914145">
              <a:lnSpc>
                <a:spcPct val="130000"/>
              </a:lnSpc>
              <a:spcBef>
                <a:spcPts val="492"/>
              </a:spcBef>
            </a:pPr>
            <a:r>
              <a:rPr lang="en-US" sz="2000" b="1" dirty="0" smtClean="0">
                <a:solidFill>
                  <a:srgbClr val="FFFFFF"/>
                </a:solidFill>
                <a:latin typeface="Verdana" pitchFamily="34" charset="0"/>
                <a:ea typeface="Verdana" pitchFamily="34" charset="0"/>
                <a:cs typeface="Verdana" pitchFamily="34" charset="0"/>
              </a:rPr>
              <a:t>OpenClass </a:t>
            </a:r>
            <a:r>
              <a:rPr lang="en-US" sz="2000" b="1" dirty="0">
                <a:solidFill>
                  <a:srgbClr val="FFFFFF"/>
                </a:solidFill>
                <a:latin typeface="Verdana" pitchFamily="34" charset="0"/>
                <a:ea typeface="Verdana" pitchFamily="34" charset="0"/>
                <a:cs typeface="Verdana" pitchFamily="34" charset="0"/>
              </a:rPr>
              <a:t>is a dynamic, scalable, fully cloud-based solution that stimulates social learning and the exchange of content, coursework, and ideas — all from one integrated platform. </a:t>
            </a:r>
            <a:endParaRPr lang="en-US" sz="2000" b="1" dirty="0" smtClean="0">
              <a:solidFill>
                <a:srgbClr val="FFFFFF"/>
              </a:solidFill>
              <a:latin typeface="Verdana" pitchFamily="34" charset="0"/>
              <a:ea typeface="Verdana" pitchFamily="34" charset="0"/>
              <a:cs typeface="Verdana" pitchFamily="34" charset="0"/>
            </a:endParaRPr>
          </a:p>
          <a:p>
            <a:pPr marL="173038" defTabSz="914145">
              <a:lnSpc>
                <a:spcPct val="130000"/>
              </a:lnSpc>
              <a:spcBef>
                <a:spcPts val="492"/>
              </a:spcBef>
            </a:pPr>
            <a:endParaRPr lang="en-US" sz="800" b="1" dirty="0" smtClean="0">
              <a:solidFill>
                <a:srgbClr val="FFFFFF"/>
              </a:solidFill>
              <a:latin typeface="Verdana" pitchFamily="34" charset="0"/>
              <a:ea typeface="Verdana" pitchFamily="34" charset="0"/>
              <a:cs typeface="Verdana" pitchFamily="34" charset="0"/>
            </a:endParaRPr>
          </a:p>
          <a:p>
            <a:pPr marL="173038" defTabSz="914145">
              <a:lnSpc>
                <a:spcPct val="130000"/>
              </a:lnSpc>
              <a:spcBef>
                <a:spcPts val="492"/>
              </a:spcBef>
            </a:pPr>
            <a:r>
              <a:rPr lang="en-US" sz="2000" b="1" dirty="0" smtClean="0">
                <a:solidFill>
                  <a:srgbClr val="FFFFFF"/>
                </a:solidFill>
                <a:latin typeface="Verdana" pitchFamily="34" charset="0"/>
                <a:ea typeface="Verdana" pitchFamily="34" charset="0"/>
                <a:cs typeface="Verdana" pitchFamily="34" charset="0"/>
              </a:rPr>
              <a:t>It </a:t>
            </a:r>
            <a:r>
              <a:rPr lang="en-US" sz="2000" b="1" dirty="0">
                <a:solidFill>
                  <a:srgbClr val="FFFFFF"/>
                </a:solidFill>
                <a:latin typeface="Verdana" pitchFamily="34" charset="0"/>
                <a:ea typeface="Verdana" pitchFamily="34" charset="0"/>
                <a:cs typeface="Verdana" pitchFamily="34" charset="0"/>
              </a:rPr>
              <a:t>has all the LMS functionality needed to manage courses, but that’s just the beginning. OpenClass actually advances education by using social technology to encourage collaboration and communication for students, faculty, institutions, and administrators around the world. </a:t>
            </a:r>
            <a:endParaRPr lang="en-US" sz="2000" b="1" dirty="0" smtClean="0">
              <a:solidFill>
                <a:srgbClr val="FFFFFF"/>
              </a:solidFill>
              <a:latin typeface="Verdana" pitchFamily="34" charset="0"/>
              <a:ea typeface="Verdana" pitchFamily="34" charset="0"/>
              <a:cs typeface="Verdana" pitchFamily="34" charset="0"/>
            </a:endParaRPr>
          </a:p>
          <a:p>
            <a:pPr marL="173038" defTabSz="914145">
              <a:lnSpc>
                <a:spcPct val="130000"/>
              </a:lnSpc>
              <a:spcBef>
                <a:spcPts val="492"/>
              </a:spcBef>
            </a:pPr>
            <a:endParaRPr lang="en-US" sz="800" b="1" dirty="0" smtClean="0">
              <a:solidFill>
                <a:srgbClr val="FFFFFF"/>
              </a:solidFill>
              <a:latin typeface="Verdana" pitchFamily="34" charset="0"/>
              <a:ea typeface="Verdana" pitchFamily="34" charset="0"/>
              <a:cs typeface="Verdana" pitchFamily="34" charset="0"/>
            </a:endParaRPr>
          </a:p>
          <a:p>
            <a:pPr marL="173038" defTabSz="914145">
              <a:lnSpc>
                <a:spcPct val="130000"/>
              </a:lnSpc>
              <a:spcBef>
                <a:spcPts val="492"/>
              </a:spcBef>
            </a:pPr>
            <a:r>
              <a:rPr lang="en-US" sz="2000" b="1" dirty="0" smtClean="0">
                <a:solidFill>
                  <a:srgbClr val="FFFFFF"/>
                </a:solidFill>
                <a:latin typeface="Verdana" pitchFamily="34" charset="0"/>
                <a:ea typeface="Verdana" pitchFamily="34" charset="0"/>
                <a:cs typeface="Verdana" pitchFamily="34" charset="0"/>
              </a:rPr>
              <a:t>OpenClass </a:t>
            </a:r>
            <a:r>
              <a:rPr lang="en-US" sz="2000" b="1" dirty="0">
                <a:solidFill>
                  <a:srgbClr val="FFFFFF"/>
                </a:solidFill>
                <a:latin typeface="Verdana" pitchFamily="34" charset="0"/>
                <a:ea typeface="Verdana" pitchFamily="34" charset="0"/>
                <a:cs typeface="Verdana" pitchFamily="34" charset="0"/>
              </a:rPr>
              <a:t>puts the focus on learning, not on technology, to improve the experience of education.</a:t>
            </a:r>
          </a:p>
        </p:txBody>
      </p:sp>
    </p:spTree>
    <p:extLst>
      <p:ext uri="{BB962C8B-B14F-4D97-AF65-F5344CB8AC3E}">
        <p14:creationId xmlns:p14="http://schemas.microsoft.com/office/powerpoint/2010/main" val="567048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1"/>
          <p:cNvGrpSpPr>
            <a:grpSpLocks/>
          </p:cNvGrpSpPr>
          <p:nvPr/>
        </p:nvGrpSpPr>
        <p:grpSpPr bwMode="auto">
          <a:xfrm>
            <a:off x="0" y="6439422"/>
            <a:ext cx="9144000" cy="417463"/>
            <a:chOff x="0" y="0"/>
            <a:chExt cx="1024" cy="47"/>
          </a:xfrm>
        </p:grpSpPr>
        <p:sp>
          <p:nvSpPr>
            <p:cNvPr id="22530" name="Rectangle 2"/>
            <p:cNvSpPr>
              <a:spLocks/>
            </p:cNvSpPr>
            <p:nvPr/>
          </p:nvSpPr>
          <p:spPr bwMode="auto">
            <a:xfrm>
              <a:off x="0" y="0"/>
              <a:ext cx="1024" cy="47"/>
            </a:xfrm>
            <a:prstGeom prst="rect">
              <a:avLst/>
            </a:prstGeom>
            <a:solidFill>
              <a:srgbClr val="0F253F"/>
            </a:solidFill>
            <a:ln>
              <a:noFill/>
            </a:ln>
            <a:effectLst/>
            <a:extLs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en-US"/>
            </a:p>
          </p:txBody>
        </p:sp>
        <p:pic>
          <p:nvPicPr>
            <p:cNvPr id="22531" name="Picture 3" descr="image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 cy="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22532" name="Rectangle 4"/>
          <p:cNvSpPr>
            <a:spLocks noGrp="1" noChangeArrowheads="1"/>
          </p:cNvSpPr>
          <p:nvPr>
            <p:ph type="title"/>
          </p:nvPr>
        </p:nvSpPr>
        <p:spPr>
          <a:xfrm>
            <a:off x="456531" y="274588"/>
            <a:ext cx="8229823" cy="715492"/>
          </a:xfrm>
        </p:spPr>
        <p:txBody>
          <a:bodyPr lIns="89294" tIns="53576" rIns="89294" bIns="53576">
            <a:normAutofit/>
          </a:bodyPr>
          <a:lstStyle/>
          <a:p>
            <a:pPr defTabSz="913028"/>
            <a:r>
              <a:rPr lang="en-US" dirty="0"/>
              <a:t>OpenClass </a:t>
            </a:r>
            <a:r>
              <a:rPr lang="en-US" dirty="0" smtClean="0"/>
              <a:t>- </a:t>
            </a:r>
            <a:r>
              <a:rPr lang="en-US" dirty="0" smtClean="0">
                <a:sym typeface="Verdana" pitchFamily="34" charset="0"/>
              </a:rPr>
              <a:t>Enabling </a:t>
            </a:r>
            <a:r>
              <a:rPr lang="en-US" dirty="0">
                <a:sym typeface="Verdana" pitchFamily="34" charset="0"/>
              </a:rPr>
              <a:t>Change</a:t>
            </a:r>
            <a:endParaRPr lang="en-US" dirty="0"/>
          </a:p>
        </p:txBody>
      </p:sp>
      <p:sp>
        <p:nvSpPr>
          <p:cNvPr id="22533" name="Rectangle 5"/>
          <p:cNvSpPr>
            <a:spLocks noGrp="1" noChangeArrowheads="1"/>
          </p:cNvSpPr>
          <p:nvPr>
            <p:ph type="body" idx="1"/>
          </p:nvPr>
        </p:nvSpPr>
        <p:spPr>
          <a:xfrm>
            <a:off x="304800" y="1371600"/>
            <a:ext cx="8535069" cy="4830961"/>
          </a:xfrm>
        </p:spPr>
        <p:txBody>
          <a:bodyPr lIns="89294" tIns="53576" rIns="89294" bIns="53576" anchor="t">
            <a:normAutofit/>
          </a:bodyPr>
          <a:lstStyle/>
          <a:p>
            <a:pPr>
              <a:buClr>
                <a:schemeClr val="tx1">
                  <a:lumMod val="65000"/>
                  <a:lumOff val="35000"/>
                </a:schemeClr>
              </a:buClr>
            </a:pPr>
            <a:r>
              <a:rPr lang="en-US" sz="1800" dirty="0"/>
              <a:t>Cloud provisioned learning environment as an alternative to the traditional "LMS" delivered free of licensing and hosting costs</a:t>
            </a:r>
          </a:p>
          <a:p>
            <a:pPr marL="0" indent="0">
              <a:lnSpc>
                <a:spcPct val="80000"/>
              </a:lnSpc>
              <a:buClr>
                <a:schemeClr val="tx1">
                  <a:lumMod val="65000"/>
                  <a:lumOff val="35000"/>
                </a:schemeClr>
              </a:buClr>
              <a:buNone/>
            </a:pPr>
            <a:endParaRPr lang="en-US" sz="1800" dirty="0" smtClean="0"/>
          </a:p>
        </p:txBody>
      </p:sp>
      <p:pic>
        <p:nvPicPr>
          <p:cNvPr id="9" name="Picture 8" descr="Screen shot 2011-11-30 at 9.06.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6502" y="2205832"/>
            <a:ext cx="4910970" cy="3661568"/>
          </a:xfrm>
          <a:prstGeom prst="rect">
            <a:avLst/>
          </a:prstGeom>
          <a:ln>
            <a:noFill/>
          </a:ln>
          <a:effectLst>
            <a:outerShdw blurRad="292100" dist="139700" dir="2700000" algn="tl" rotWithShape="0">
              <a:srgbClr val="333333">
                <a:alpha val="65000"/>
              </a:srgbClr>
            </a:outerShdw>
          </a:effectLst>
        </p:spPr>
      </p:pic>
      <p:sp>
        <p:nvSpPr>
          <p:cNvPr id="10" name="Rectangle 5"/>
          <p:cNvSpPr txBox="1">
            <a:spLocks noChangeArrowheads="1"/>
          </p:cNvSpPr>
          <p:nvPr/>
        </p:nvSpPr>
        <p:spPr>
          <a:xfrm>
            <a:off x="304801" y="2179439"/>
            <a:ext cx="3631702" cy="3764161"/>
          </a:xfrm>
          <a:prstGeom prst="rect">
            <a:avLst/>
          </a:prstGeom>
        </p:spPr>
        <p:txBody>
          <a:bodyPr vert="horz" lIns="89294" tIns="53576" rIns="89294" bIns="53576" rtlCol="0" anchor="t">
            <a:normAutofit/>
          </a:bodyPr>
          <a:lstStyle>
            <a:lvl1pPr marL="342900" indent="-342900" algn="l" defTabSz="914400" rtl="0" eaLnBrk="1" latinLnBrk="0" hangingPunct="1">
              <a:spcBef>
                <a:spcPct val="20000"/>
              </a:spcBef>
              <a:buFont typeface="Arial" pitchFamily="34" charset="0"/>
              <a:buChar char="•"/>
              <a:defRPr sz="3200" kern="1200">
                <a:solidFill>
                  <a:schemeClr val="tx1">
                    <a:lumMod val="65000"/>
                    <a:lumOff val="35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lumMod val="65000"/>
                    <a:lumOff val="35000"/>
                  </a:schemeClr>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lumMod val="65000"/>
                    <a:lumOff val="35000"/>
                  </a:schemeClr>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1">
                  <a:lumMod val="65000"/>
                  <a:lumOff val="35000"/>
                </a:schemeClr>
              </a:buClr>
            </a:pPr>
            <a:r>
              <a:rPr lang="en-US" sz="1800" dirty="0" smtClean="0"/>
              <a:t>Open architecture that enables institutions to integrate, redesign, extend their user's online and mobile experience  </a:t>
            </a:r>
          </a:p>
          <a:p>
            <a:pPr>
              <a:buClr>
                <a:schemeClr val="tx1">
                  <a:lumMod val="65000"/>
                  <a:lumOff val="35000"/>
                </a:schemeClr>
              </a:buClr>
            </a:pPr>
            <a:endParaRPr lang="en-US" sz="1800" dirty="0" smtClean="0"/>
          </a:p>
          <a:p>
            <a:pPr>
              <a:buClr>
                <a:schemeClr val="tx1">
                  <a:lumMod val="65000"/>
                  <a:lumOff val="35000"/>
                </a:schemeClr>
              </a:buClr>
            </a:pPr>
            <a:r>
              <a:rPr lang="en-US" sz="1800" dirty="0" smtClean="0"/>
              <a:t>Provides access to learning and engagement data to help understand what works; improve upon it and then share it widely</a:t>
            </a:r>
            <a:endParaRPr lang="en-US" sz="1800" dirty="0"/>
          </a:p>
        </p:txBody>
      </p:sp>
      <p:sp>
        <p:nvSpPr>
          <p:cNvPr id="11"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6</a:t>
            </a:fld>
            <a:endParaRPr lang="en-US" sz="1000" dirty="0">
              <a:solidFill>
                <a:srgbClr val="FFFFFF"/>
              </a:solidFill>
              <a:latin typeface="+mj-lt"/>
            </a:endParaRPr>
          </a:p>
        </p:txBody>
      </p:sp>
    </p:spTree>
    <p:extLst>
      <p:ext uri="{BB962C8B-B14F-4D97-AF65-F5344CB8AC3E}">
        <p14:creationId xmlns:p14="http://schemas.microsoft.com/office/powerpoint/2010/main" val="402627579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0" y="6439422"/>
            <a:ext cx="9144000" cy="417463"/>
            <a:chOff x="0" y="0"/>
            <a:chExt cx="1024" cy="47"/>
          </a:xfrm>
        </p:grpSpPr>
        <p:sp>
          <p:nvSpPr>
            <p:cNvPr id="23554" name="Rectangle 2"/>
            <p:cNvSpPr>
              <a:spLocks/>
            </p:cNvSpPr>
            <p:nvPr/>
          </p:nvSpPr>
          <p:spPr bwMode="auto">
            <a:xfrm>
              <a:off x="0" y="0"/>
              <a:ext cx="1024" cy="47"/>
            </a:xfrm>
            <a:prstGeom prst="rect">
              <a:avLst/>
            </a:prstGeom>
            <a:solidFill>
              <a:srgbClr val="0F253F"/>
            </a:solidFill>
            <a:ln>
              <a:noFill/>
            </a:ln>
            <a:effectLst/>
            <a:extLs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en-US"/>
            </a:p>
          </p:txBody>
        </p:sp>
        <p:pic>
          <p:nvPicPr>
            <p:cNvPr id="23555" name="Picture 3" descr="image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 cy="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23556" name="Rectangle 4"/>
          <p:cNvSpPr>
            <a:spLocks noGrp="1" noChangeArrowheads="1"/>
          </p:cNvSpPr>
          <p:nvPr>
            <p:ph type="title"/>
          </p:nvPr>
        </p:nvSpPr>
        <p:spPr>
          <a:xfrm>
            <a:off x="456531" y="274588"/>
            <a:ext cx="8229823" cy="715492"/>
          </a:xfrm>
        </p:spPr>
        <p:txBody>
          <a:bodyPr lIns="89294" tIns="53576" rIns="89294" bIns="53576"/>
          <a:lstStyle/>
          <a:p>
            <a:pPr defTabSz="913028"/>
            <a:r>
              <a:rPr lang="en-US" dirty="0"/>
              <a:t>OpenClass - </a:t>
            </a:r>
            <a:r>
              <a:rPr lang="en-US" dirty="0" smtClean="0">
                <a:sym typeface="Verdana" pitchFamily="34" charset="0"/>
              </a:rPr>
              <a:t>Enabling </a:t>
            </a:r>
            <a:r>
              <a:rPr lang="en-US" dirty="0">
                <a:sym typeface="Verdana" pitchFamily="34" charset="0"/>
              </a:rPr>
              <a:t>Change</a:t>
            </a:r>
            <a:endParaRPr lang="en-US" dirty="0"/>
          </a:p>
        </p:txBody>
      </p:sp>
      <p:sp>
        <p:nvSpPr>
          <p:cNvPr id="23557" name="Rectangle 5"/>
          <p:cNvSpPr>
            <a:spLocks noGrp="1" noChangeArrowheads="1"/>
          </p:cNvSpPr>
          <p:nvPr>
            <p:ph type="body" idx="1"/>
          </p:nvPr>
        </p:nvSpPr>
        <p:spPr>
          <a:xfrm>
            <a:off x="456531" y="1417439"/>
            <a:ext cx="8404905" cy="4830961"/>
          </a:xfrm>
        </p:spPr>
        <p:txBody>
          <a:bodyPr lIns="89294" tIns="53576" rIns="89294" bIns="53576" anchor="t">
            <a:normAutofit/>
          </a:bodyPr>
          <a:lstStyle/>
          <a:p>
            <a:pPr>
              <a:buClr>
                <a:schemeClr val="tx1">
                  <a:lumMod val="65000"/>
                  <a:lumOff val="35000"/>
                </a:schemeClr>
              </a:buClr>
            </a:pPr>
            <a:r>
              <a:rPr lang="en-US" sz="1800" dirty="0" smtClean="0"/>
              <a:t>Incorporates, </a:t>
            </a:r>
            <a:r>
              <a:rPr lang="en-US" sz="1800" dirty="0"/>
              <a:t>within the </a:t>
            </a:r>
            <a:r>
              <a:rPr lang="en-US" sz="1800" dirty="0" smtClean="0"/>
              <a:t>foundation, </a:t>
            </a:r>
            <a:r>
              <a:rPr lang="en-US" sz="1800" dirty="0"/>
              <a:t>a social learning environment with collaborative tools to connect faculty and engage </a:t>
            </a:r>
            <a:r>
              <a:rPr lang="en-US" sz="1800" dirty="0" smtClean="0"/>
              <a:t>students</a:t>
            </a:r>
            <a:endParaRPr lang="en-US" sz="1800" dirty="0"/>
          </a:p>
        </p:txBody>
      </p:sp>
      <p:sp>
        <p:nvSpPr>
          <p:cNvPr id="9" name="Rectangle 5"/>
          <p:cNvSpPr txBox="1">
            <a:spLocks noChangeArrowheads="1"/>
          </p:cNvSpPr>
          <p:nvPr/>
        </p:nvSpPr>
        <p:spPr>
          <a:xfrm>
            <a:off x="457201" y="2286001"/>
            <a:ext cx="3686164" cy="4153422"/>
          </a:xfrm>
          <a:prstGeom prst="rect">
            <a:avLst/>
          </a:prstGeom>
        </p:spPr>
        <p:txBody>
          <a:bodyPr vert="horz" lIns="89294" tIns="53576" rIns="89294" bIns="53576" rtlCol="0" anchor="t">
            <a:normAutofit/>
          </a:bodyPr>
          <a:lstStyle>
            <a:lvl1pPr marL="342900" indent="-342900" algn="l" defTabSz="914400" rtl="0" eaLnBrk="1" latinLnBrk="0" hangingPunct="1">
              <a:spcBef>
                <a:spcPct val="20000"/>
              </a:spcBef>
              <a:buFont typeface="Arial" pitchFamily="34" charset="0"/>
              <a:buChar char="•"/>
              <a:defRPr sz="3200" kern="1200">
                <a:solidFill>
                  <a:schemeClr val="tx1">
                    <a:lumMod val="65000"/>
                    <a:lumOff val="35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lumMod val="65000"/>
                    <a:lumOff val="35000"/>
                  </a:schemeClr>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lumMod val="65000"/>
                    <a:lumOff val="35000"/>
                  </a:schemeClr>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1">
                  <a:lumMod val="65000"/>
                  <a:lumOff val="35000"/>
                </a:schemeClr>
              </a:buClr>
            </a:pPr>
            <a:r>
              <a:rPr lang="en-US" sz="1800" dirty="0" smtClean="0"/>
              <a:t>Provides a common foundation to enable faculty, institutions and systems to share, collaborate and innovate together </a:t>
            </a:r>
          </a:p>
          <a:p>
            <a:pPr marL="0" indent="0">
              <a:buClr>
                <a:schemeClr val="tx1">
                  <a:lumMod val="65000"/>
                  <a:lumOff val="35000"/>
                </a:schemeClr>
              </a:buClr>
              <a:buFont typeface="Arial" pitchFamily="34" charset="0"/>
              <a:buNone/>
            </a:pPr>
            <a:endParaRPr lang="en-US" sz="1800" dirty="0" smtClean="0"/>
          </a:p>
          <a:p>
            <a:pPr>
              <a:buClr>
                <a:schemeClr val="tx1">
                  <a:lumMod val="65000"/>
                  <a:lumOff val="35000"/>
                </a:schemeClr>
              </a:buClr>
            </a:pPr>
            <a:r>
              <a:rPr lang="en-US" sz="1800" dirty="0"/>
              <a:t>Vehicle to organize and make accessible </a:t>
            </a:r>
            <a:r>
              <a:rPr lang="en-US" sz="1800" dirty="0" smtClean="0"/>
              <a:t>open </a:t>
            </a:r>
            <a:r>
              <a:rPr lang="en-US" sz="1800" dirty="0"/>
              <a:t>and commercial digital resources to all </a:t>
            </a:r>
            <a:r>
              <a:rPr lang="en-US" sz="1800" dirty="0" smtClean="0"/>
              <a:t>faculty and students  </a:t>
            </a:r>
            <a:endParaRPr lang="en-US" sz="1800" dirty="0"/>
          </a:p>
        </p:txBody>
      </p:sp>
      <p:pic>
        <p:nvPicPr>
          <p:cNvPr id="10" name="Picture 9" descr="Screen shot 2011-11-30 at 9.12.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7043" y="2286000"/>
            <a:ext cx="4632157" cy="3429000"/>
          </a:xfrm>
          <a:prstGeom prst="rect">
            <a:avLst/>
          </a:prstGeom>
          <a:ln>
            <a:noFill/>
          </a:ln>
          <a:effectLst>
            <a:outerShdw blurRad="292100" dist="139700" dir="2700000" algn="tl" rotWithShape="0">
              <a:srgbClr val="333333">
                <a:alpha val="65000"/>
              </a:srgbClr>
            </a:outerShdw>
          </a:effectLst>
        </p:spPr>
      </p:pic>
      <p:sp>
        <p:nvSpPr>
          <p:cNvPr id="11"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7</a:t>
            </a:fld>
            <a:endParaRPr lang="en-US" sz="1000" dirty="0">
              <a:solidFill>
                <a:srgbClr val="FFFFFF"/>
              </a:solidFill>
              <a:latin typeface="+mj-lt"/>
            </a:endParaRPr>
          </a:p>
        </p:txBody>
      </p:sp>
    </p:spTree>
    <p:extLst>
      <p:ext uri="{BB962C8B-B14F-4D97-AF65-F5344CB8AC3E}">
        <p14:creationId xmlns:p14="http://schemas.microsoft.com/office/powerpoint/2010/main" val="102039395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txBox="1">
            <a:spLocks/>
          </p:cNvSpPr>
          <p:nvPr/>
        </p:nvSpPr>
        <p:spPr>
          <a:xfrm>
            <a:off x="685800" y="1981200"/>
            <a:ext cx="7772400" cy="1470025"/>
          </a:xfrm>
          <a:prstGeom prst="rect">
            <a:avLst/>
          </a:prstGeom>
        </p:spPr>
        <p:txBody>
          <a:bodyPr/>
          <a:lstStyle>
            <a:lvl1pPr algn="l" defTabSz="914400" rtl="0" eaLnBrk="1" latinLnBrk="0" hangingPunct="1">
              <a:spcBef>
                <a:spcPct val="0"/>
              </a:spcBef>
              <a:buNone/>
              <a:defRPr sz="3600" kern="1200">
                <a:solidFill>
                  <a:srgbClr val="FF782D"/>
                </a:solidFill>
                <a:latin typeface="Verdana" pitchFamily="34" charset="0"/>
                <a:ea typeface="Verdana" pitchFamily="34" charset="0"/>
                <a:cs typeface="Verdana" pitchFamily="34" charset="0"/>
              </a:defRPr>
            </a:lvl1pPr>
          </a:lstStyle>
          <a:p>
            <a:pPr algn="ctr"/>
            <a:r>
              <a:rPr lang="en-US" sz="4800" b="1" dirty="0" smtClean="0"/>
              <a:t>OpenClass</a:t>
            </a:r>
          </a:p>
          <a:p>
            <a:pPr algn="ctr"/>
            <a:r>
              <a:rPr lang="en-US" sz="4800" b="1" dirty="0" smtClean="0"/>
              <a:t>Demo</a:t>
            </a:r>
            <a:endParaRPr lang="en-US" sz="4800" b="1" dirty="0" smtClean="0"/>
          </a:p>
        </p:txBody>
      </p:sp>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8</a:t>
            </a:fld>
            <a:endParaRPr lang="en-US" sz="1000" dirty="0">
              <a:solidFill>
                <a:srgbClr val="FFFFFF"/>
              </a:solidFill>
              <a:latin typeface="+mj-lt"/>
            </a:endParaRPr>
          </a:p>
        </p:txBody>
      </p:sp>
    </p:spTree>
    <p:extLst>
      <p:ext uri="{BB962C8B-B14F-4D97-AF65-F5344CB8AC3E}">
        <p14:creationId xmlns:p14="http://schemas.microsoft.com/office/powerpoint/2010/main" val="4220549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7772400" cy="58966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4125210" y="6521967"/>
            <a:ext cx="609600" cy="24622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B881BB1-53F8-483B-B50B-598FDAFE2439}" type="slidenum">
              <a:rPr lang="en-US" sz="1000" smtClean="0">
                <a:solidFill>
                  <a:srgbClr val="FFFFFF"/>
                </a:solidFill>
                <a:latin typeface="+mj-lt"/>
              </a:rPr>
              <a:pPr algn="ctr"/>
              <a:t>9</a:t>
            </a:fld>
            <a:endParaRPr lang="en-US" sz="1000" dirty="0">
              <a:solidFill>
                <a:srgbClr val="FFFFFF"/>
              </a:solidFill>
              <a:latin typeface="+mj-lt"/>
            </a:endParaRPr>
          </a:p>
        </p:txBody>
      </p:sp>
    </p:spTree>
    <p:extLst>
      <p:ext uri="{BB962C8B-B14F-4D97-AF65-F5344CB8AC3E}">
        <p14:creationId xmlns:p14="http://schemas.microsoft.com/office/powerpoint/2010/main" val="2150386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arson_orange">
  <a:themeElements>
    <a:clrScheme name="Pearson_orange 2">
      <a:dk1>
        <a:srgbClr val="000000"/>
      </a:dk1>
      <a:lt1>
        <a:srgbClr val="FBF5EA"/>
      </a:lt1>
      <a:dk2>
        <a:srgbClr val="ED6B06"/>
      </a:dk2>
      <a:lt2>
        <a:srgbClr val="FFFFFF"/>
      </a:lt2>
      <a:accent1>
        <a:srgbClr val="ED6B06"/>
      </a:accent1>
      <a:accent2>
        <a:srgbClr val="F18938"/>
      </a:accent2>
      <a:accent3>
        <a:srgbClr val="FDF9F3"/>
      </a:accent3>
      <a:accent4>
        <a:srgbClr val="000000"/>
      </a:accent4>
      <a:accent5>
        <a:srgbClr val="F4BAAA"/>
      </a:accent5>
      <a:accent6>
        <a:srgbClr val="DA7C32"/>
      </a:accent6>
      <a:hlink>
        <a:srgbClr val="F29751"/>
      </a:hlink>
      <a:folHlink>
        <a:srgbClr val="F4A66A"/>
      </a:folHlink>
    </a:clrScheme>
    <a:fontScheme name="Pearson_orang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0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0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Pearson_orange 1">
        <a:dk1>
          <a:srgbClr val="000000"/>
        </a:dk1>
        <a:lt1>
          <a:srgbClr val="FBF5EA"/>
        </a:lt1>
        <a:dk2>
          <a:srgbClr val="ED6B06"/>
        </a:dk2>
        <a:lt2>
          <a:srgbClr val="FFFFFF"/>
        </a:lt2>
        <a:accent1>
          <a:srgbClr val="9D1348"/>
        </a:accent1>
        <a:accent2>
          <a:srgbClr val="008B5D"/>
        </a:accent2>
        <a:accent3>
          <a:srgbClr val="FDF9F3"/>
        </a:accent3>
        <a:accent4>
          <a:srgbClr val="000000"/>
        </a:accent4>
        <a:accent5>
          <a:srgbClr val="CCAAB1"/>
        </a:accent5>
        <a:accent6>
          <a:srgbClr val="007D53"/>
        </a:accent6>
        <a:hlink>
          <a:srgbClr val="364395"/>
        </a:hlink>
        <a:folHlink>
          <a:srgbClr val="ED6B06"/>
        </a:folHlink>
      </a:clrScheme>
      <a:clrMap bg1="lt1" tx1="dk1" bg2="lt2" tx2="dk2" accent1="accent1" accent2="accent2" accent3="accent3" accent4="accent4" accent5="accent5" accent6="accent6" hlink="hlink" folHlink="folHlink"/>
    </a:extraClrScheme>
    <a:extraClrScheme>
      <a:clrScheme name="Pearson_orange 2">
        <a:dk1>
          <a:srgbClr val="000000"/>
        </a:dk1>
        <a:lt1>
          <a:srgbClr val="FBF5EA"/>
        </a:lt1>
        <a:dk2>
          <a:srgbClr val="ED6B06"/>
        </a:dk2>
        <a:lt2>
          <a:srgbClr val="FFFFFF"/>
        </a:lt2>
        <a:accent1>
          <a:srgbClr val="ED6B06"/>
        </a:accent1>
        <a:accent2>
          <a:srgbClr val="F18938"/>
        </a:accent2>
        <a:accent3>
          <a:srgbClr val="FDF9F3"/>
        </a:accent3>
        <a:accent4>
          <a:srgbClr val="000000"/>
        </a:accent4>
        <a:accent5>
          <a:srgbClr val="F4BAAA"/>
        </a:accent5>
        <a:accent6>
          <a:srgbClr val="DA7C32"/>
        </a:accent6>
        <a:hlink>
          <a:srgbClr val="F29751"/>
        </a:hlink>
        <a:folHlink>
          <a:srgbClr val="F4A66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27135</TotalTime>
  <Words>401</Words>
  <Application>Microsoft Office PowerPoint</Application>
  <PresentationFormat>Letter Paper (8.5x11 in)</PresentationFormat>
  <Paragraphs>52</Paragraphs>
  <Slides>14</Slides>
  <Notes>2</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Pearson_orange</vt:lpstr>
      <vt:lpstr>PowerPoint Presentation</vt:lpstr>
      <vt:lpstr>Laying the foundation</vt:lpstr>
      <vt:lpstr>Our world is changing</vt:lpstr>
      <vt:lpstr>PowerPoint Presentation</vt:lpstr>
      <vt:lpstr>PowerPoint Presentation</vt:lpstr>
      <vt:lpstr>OpenClass - Enabling Change</vt:lpstr>
      <vt:lpstr>OpenClass - Enabling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McCann Erickson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nathan.watson</dc:creator>
  <cp:lastModifiedBy>Windows User</cp:lastModifiedBy>
  <cp:revision>343</cp:revision>
  <cp:lastPrinted>2011-07-28T17:10:02Z</cp:lastPrinted>
  <dcterms:created xsi:type="dcterms:W3CDTF">2010-10-20T19:40:33Z</dcterms:created>
  <dcterms:modified xsi:type="dcterms:W3CDTF">2012-03-30T20:04:27Z</dcterms:modified>
</cp:coreProperties>
</file>